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5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85" autoAdjust="0"/>
    <p:restoredTop sz="94660"/>
  </p:normalViewPr>
  <p:slideViewPr>
    <p:cSldViewPr>
      <p:cViewPr varScale="1">
        <p:scale>
          <a:sx n="66" d="100"/>
          <a:sy n="66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0E9E963-5458-442E-8518-5CAA3C735894}" type="datetimeFigureOut">
              <a:rPr lang="en-US" smtClean="0"/>
              <a:pPr/>
              <a:t>11/24/2009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1E64ECB-3DE2-4BC6-B8A0-4732F801FA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9E963-5458-442E-8518-5CAA3C735894}" type="datetimeFigureOut">
              <a:rPr lang="en-US" smtClean="0"/>
              <a:pPr/>
              <a:t>11/24/2009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64ECB-3DE2-4BC6-B8A0-4732F801FA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9E963-5458-442E-8518-5CAA3C735894}" type="datetimeFigureOut">
              <a:rPr lang="en-US" smtClean="0"/>
              <a:pPr/>
              <a:t>11/24/2009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64ECB-3DE2-4BC6-B8A0-4732F801FA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0E9E963-5458-442E-8518-5CAA3C735894}" type="datetimeFigureOut">
              <a:rPr lang="en-US" smtClean="0"/>
              <a:pPr/>
              <a:t>11/24/2009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64ECB-3DE2-4BC6-B8A0-4732F801FA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0E9E963-5458-442E-8518-5CAA3C735894}" type="datetimeFigureOut">
              <a:rPr lang="en-US" smtClean="0"/>
              <a:pPr/>
              <a:t>11/24/2009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1E64ECB-3DE2-4BC6-B8A0-4732F801FA4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0E9E963-5458-442E-8518-5CAA3C735894}" type="datetimeFigureOut">
              <a:rPr lang="en-US" smtClean="0"/>
              <a:pPr/>
              <a:t>11/24/2009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E64ECB-3DE2-4BC6-B8A0-4732F801FA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0E9E963-5458-442E-8518-5CAA3C735894}" type="datetimeFigureOut">
              <a:rPr lang="en-US" smtClean="0"/>
              <a:pPr/>
              <a:t>11/24/2009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1E64ECB-3DE2-4BC6-B8A0-4732F801FA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9E963-5458-442E-8518-5CAA3C735894}" type="datetimeFigureOut">
              <a:rPr lang="en-US" smtClean="0"/>
              <a:pPr/>
              <a:t>11/24/2009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64ECB-3DE2-4BC6-B8A0-4732F801FA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0E9E963-5458-442E-8518-5CAA3C735894}" type="datetimeFigureOut">
              <a:rPr lang="en-US" smtClean="0"/>
              <a:pPr/>
              <a:t>11/24/2009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E64ECB-3DE2-4BC6-B8A0-4732F801FA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0E9E963-5458-442E-8518-5CAA3C735894}" type="datetimeFigureOut">
              <a:rPr lang="en-US" smtClean="0"/>
              <a:pPr/>
              <a:t>11/24/2009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1E64ECB-3DE2-4BC6-B8A0-4732F801FA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0E9E963-5458-442E-8518-5CAA3C735894}" type="datetimeFigureOut">
              <a:rPr lang="en-US" smtClean="0"/>
              <a:pPr/>
              <a:t>11/24/2009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1E64ECB-3DE2-4BC6-B8A0-4732F801FA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0E9E963-5458-442E-8518-5CAA3C735894}" type="datetimeFigureOut">
              <a:rPr lang="en-US" smtClean="0"/>
              <a:pPr/>
              <a:t>11/24/2009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1E64ECB-3DE2-4BC6-B8A0-4732F801FA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heel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partacus.schoolnet.co.uk/GERSpeer.htm" TargetMode="External"/><Relationship Id="rId2" Type="http://schemas.openxmlformats.org/officeDocument/2006/relationships/hyperlink" Target="http://www.auschwitz.dk/Speer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hebiographychannel.co.uk/biographies/albert-speer.html" TargetMode="External"/><Relationship Id="rId5" Type="http://schemas.openxmlformats.org/officeDocument/2006/relationships/hyperlink" Target="http://www1.yadvashem.org/odot_pdf/Mircrosoft%20Word%20-%206035.pdf" TargetMode="External"/><Relationship Id="rId4" Type="http://schemas.openxmlformats.org/officeDocument/2006/relationships/hyperlink" Target="http://.jewishvirtuallibrary.org/jsource/Holocaust/Speer1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pics.librarything.com/picsizes/a2/47/a247f4fe7e61e2759326f375277434d414f4541.jpg&amp;imgrefurl=http://www.librarything.com/work/2756511&amp;usg=__nZheIjPkje3OBoe_vnywrONhHvQ=&amp;h=211&amp;w=140&amp;sz=7&amp;hl=en&amp;start=5&amp;tbnid=9SMXZYoaH9Z2iM:&amp;tbnh=106&amp;tbnw=70&amp;prev=/images?q=spandau:+the+secret+diaries&amp;gbv=2&amp;hl=en" TargetMode="Externa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Albert Speer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Created By:  Katie W.</a:t>
            </a:r>
            <a:endParaRPr lang="en-US" dirty="0"/>
          </a:p>
        </p:txBody>
      </p:sp>
      <p:pic>
        <p:nvPicPr>
          <p:cNvPr id="19458" name="Picture 2" descr="http://www.auschwitz.dk/albertspeerheltn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743200"/>
            <a:ext cx="3276600" cy="3843705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http://www.auschwitz.dk/Speer.htm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http://www.spartacus.schoolnet.co.uk/GERSpeer.htm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http://.jewishvirtuallibrary.org/jsource/Holocaust/Speer1.html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http://www1.yadvashem.org/odot_pdf/Mircrosoft%20Word%20-%206035.pdf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http://www.thebiographychannel.co.uk/biographies/albert-speer.html</a:t>
            </a:r>
            <a:r>
              <a:rPr lang="en-US" dirty="0" smtClean="0"/>
              <a:t>?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Birth</a:t>
            </a:r>
          </a:p>
          <a:p>
            <a:pPr lvl="1"/>
            <a:r>
              <a:rPr lang="en-US" dirty="0" smtClean="0"/>
              <a:t>March 19, </a:t>
            </a:r>
            <a:r>
              <a:rPr lang="en-US" dirty="0" smtClean="0"/>
              <a:t>1905</a:t>
            </a:r>
          </a:p>
          <a:p>
            <a:pPr lvl="1"/>
            <a:r>
              <a:rPr lang="en-US" dirty="0" smtClean="0"/>
              <a:t>Born in Mannheim</a:t>
            </a:r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Death</a:t>
            </a:r>
          </a:p>
          <a:p>
            <a:pPr lvl="1"/>
            <a:r>
              <a:rPr lang="en-US" dirty="0" smtClean="0"/>
              <a:t>September 1,1981</a:t>
            </a:r>
          </a:p>
          <a:p>
            <a:pPr lvl="1"/>
            <a:r>
              <a:rPr lang="en-US" dirty="0" smtClean="0"/>
              <a:t>Died in London</a:t>
            </a:r>
          </a:p>
        </p:txBody>
      </p:sp>
      <p:pic>
        <p:nvPicPr>
          <p:cNvPr id="6146" name="Picture 2" descr="Albert Spe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1295400"/>
            <a:ext cx="3514725" cy="4686300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Speer decided on an architectural career and went to school at:</a:t>
            </a:r>
          </a:p>
          <a:p>
            <a:pPr lvl="1"/>
            <a:r>
              <a:rPr lang="en-US" dirty="0" smtClean="0"/>
              <a:t>Munich Institute of Technology</a:t>
            </a:r>
          </a:p>
          <a:p>
            <a:pPr lvl="1"/>
            <a:r>
              <a:rPr lang="en-US" dirty="0" smtClean="0"/>
              <a:t>Berlin-Charlottenburg Institute</a:t>
            </a:r>
          </a:p>
          <a:p>
            <a:r>
              <a:rPr lang="en-US" dirty="0" smtClean="0"/>
              <a:t>Gained architectural license in 1927.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Becoming A Nazi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Speer was influenced to become a Nazi after hearing Hitler speak at a Berlin rally in 1930.</a:t>
            </a:r>
          </a:p>
          <a:p>
            <a:r>
              <a:rPr lang="en-US" dirty="0" smtClean="0"/>
              <a:t>Soon, he joined the Nazi party officially in January </a:t>
            </a:r>
            <a:r>
              <a:rPr lang="en-US" smtClean="0"/>
              <a:t>of </a:t>
            </a:r>
            <a:r>
              <a:rPr lang="en-US" smtClean="0"/>
              <a:t>1931.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Becoming Hitler’s Partner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 impressed the Fuehrer by his talents in architecture.</a:t>
            </a:r>
          </a:p>
          <a:p>
            <a:r>
              <a:rPr lang="en-US" dirty="0" smtClean="0"/>
              <a:t>The Fuehrer personally gave Speer assignments.</a:t>
            </a:r>
          </a:p>
          <a:p>
            <a:r>
              <a:rPr lang="en-US" dirty="0" smtClean="0"/>
              <a:t>Later became Hitler’s personal architect.</a:t>
            </a:r>
          </a:p>
          <a:p>
            <a:r>
              <a:rPr lang="en-US" dirty="0" smtClean="0"/>
              <a:t>Hitler and Speer developed a special relationships in which Hitler gave Speer:</a:t>
            </a:r>
          </a:p>
          <a:p>
            <a:pPr lvl="1"/>
            <a:r>
              <a:rPr lang="en-US" dirty="0" smtClean="0"/>
              <a:t>Freedoms</a:t>
            </a:r>
          </a:p>
          <a:p>
            <a:pPr lvl="1"/>
            <a:r>
              <a:rPr lang="en-US" dirty="0" smtClean="0"/>
              <a:t>Complete allegiance </a:t>
            </a:r>
          </a:p>
          <a:p>
            <a:endParaRPr lang="en-US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Speer’s Role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 1942 Hitler was appointed as Minister of Armaments.</a:t>
            </a:r>
          </a:p>
          <a:p>
            <a:r>
              <a:rPr lang="en-US" dirty="0" smtClean="0"/>
              <a:t>He considerably raised the production levels of the armaments.</a:t>
            </a:r>
          </a:p>
          <a:p>
            <a:r>
              <a:rPr lang="en-US" dirty="0" smtClean="0"/>
              <a:t>Prolonged the war for at least a year and gave the Nazis more time with the mass murder of Jews, Russians, Gypsies and others.</a:t>
            </a:r>
            <a:endParaRPr lang="en-US" dirty="0" smtClean="0"/>
          </a:p>
          <a:p>
            <a:r>
              <a:rPr lang="en-US" dirty="0" smtClean="0"/>
              <a:t>He became a genius who kept the war </a:t>
            </a:r>
            <a:r>
              <a:rPr lang="en-US" dirty="0" smtClean="0"/>
              <a:t>machines</a:t>
            </a:r>
            <a:r>
              <a:rPr lang="en-US" dirty="0" smtClean="0"/>
              <a:t> </a:t>
            </a:r>
            <a:r>
              <a:rPr lang="en-US" dirty="0" smtClean="0"/>
              <a:t>functioning under the Allied blockade and bombardment.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Speer Incarcerated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Nuremberg International Military Tribunal</a:t>
            </a:r>
          </a:p>
          <a:p>
            <a:pPr lvl="1"/>
            <a:r>
              <a:rPr lang="en-US" dirty="0" smtClean="0"/>
              <a:t>Speer was found guilty for:</a:t>
            </a:r>
          </a:p>
          <a:p>
            <a:pPr lvl="2"/>
            <a:r>
              <a:rPr lang="en-US" dirty="0" smtClean="0"/>
              <a:t>War crimes</a:t>
            </a:r>
          </a:p>
          <a:p>
            <a:pPr lvl="2"/>
            <a:r>
              <a:rPr lang="en-US" dirty="0" smtClean="0"/>
              <a:t>Crimes against humanity</a:t>
            </a:r>
          </a:p>
          <a:p>
            <a:r>
              <a:rPr lang="en-US" dirty="0" smtClean="0"/>
              <a:t>He was sentenced to twenty years in prison in 1946.</a:t>
            </a:r>
            <a:endParaRPr lang="en-US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Speer’s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Speer wrote the following books:</a:t>
            </a:r>
          </a:p>
          <a:p>
            <a:pPr lvl="1"/>
            <a:r>
              <a:rPr lang="en-US" i="1" dirty="0" smtClean="0"/>
              <a:t>Erinnerungen</a:t>
            </a:r>
          </a:p>
          <a:p>
            <a:pPr lvl="1"/>
            <a:r>
              <a:rPr lang="en-US" i="1" dirty="0" smtClean="0"/>
              <a:t>Inside the Third Reich</a:t>
            </a:r>
          </a:p>
          <a:p>
            <a:pPr lvl="1"/>
            <a:r>
              <a:rPr lang="en-US" i="1" dirty="0" smtClean="0"/>
              <a:t>Spandau:  The Secret Diaries</a:t>
            </a:r>
          </a:p>
          <a:p>
            <a:pPr lvl="1"/>
            <a:endParaRPr lang="en-US" dirty="0" smtClean="0"/>
          </a:p>
        </p:txBody>
      </p:sp>
      <p:pic>
        <p:nvPicPr>
          <p:cNvPr id="1028" name="Picture 4" descr="http://www.auschwitz.dk/0684829495_m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4038600"/>
            <a:ext cx="1447800" cy="2252135"/>
          </a:xfrm>
          <a:prstGeom prst="rect">
            <a:avLst/>
          </a:prstGeom>
          <a:noFill/>
        </p:spPr>
      </p:pic>
      <p:pic>
        <p:nvPicPr>
          <p:cNvPr id="1030" name="Picture 6" descr="http://t3.gstatic.com/images?q=tbn:9SMXZYoaH9Z2iM:http://pics.librarything.com/picsizes/a2/47/a247f4fe7e61e2759326f375277434d414f4541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28800" y="3962400"/>
            <a:ext cx="1421561" cy="2152650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Speer &amp; Hitler After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the war Speer and Hitler are no longer friends.</a:t>
            </a:r>
          </a:p>
          <a:p>
            <a:r>
              <a:rPr lang="en-US" dirty="0" smtClean="0"/>
              <a:t>Speer began to refuse orders.</a:t>
            </a:r>
          </a:p>
          <a:p>
            <a:r>
              <a:rPr lang="en-US" dirty="0" smtClean="0"/>
              <a:t>Speer even said he had planned to assassinate Hitler, however, it is said that he would probably not follow through with the plan.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164</TotalTime>
  <Words>303</Words>
  <Application>Microsoft Office PowerPoint</Application>
  <PresentationFormat>On-screen Show (4:3)</PresentationFormat>
  <Paragraphs>52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Verve</vt:lpstr>
      <vt:lpstr>Albert Speer</vt:lpstr>
      <vt:lpstr>Background</vt:lpstr>
      <vt:lpstr>Architecture</vt:lpstr>
      <vt:lpstr>Becoming A Nazi</vt:lpstr>
      <vt:lpstr>Becoming Hitler’s Partner</vt:lpstr>
      <vt:lpstr>Speer’s Role</vt:lpstr>
      <vt:lpstr>Speer Incarcerated</vt:lpstr>
      <vt:lpstr>Speer’s Works</vt:lpstr>
      <vt:lpstr>Speer &amp; Hitler After War</vt:lpstr>
      <vt:lpstr>Sources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Albert Speer</dc:title>
  <dc:creator> </dc:creator>
  <cp:lastModifiedBy> </cp:lastModifiedBy>
  <cp:revision>22</cp:revision>
  <dcterms:created xsi:type="dcterms:W3CDTF">2009-11-23T16:46:46Z</dcterms:created>
  <dcterms:modified xsi:type="dcterms:W3CDTF">2009-11-24T17:54:50Z</dcterms:modified>
</cp:coreProperties>
</file>